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</p:sldIdLst>
  <p:sldSz cx="18288000" cy="10287000"/>
  <p:notesSz cx="6858000" cy="9144000"/>
  <p:embeddedFontLst>
    <p:embeddedFont>
      <p:font typeface="Arimo Bold" panose="020B0604020202020204" charset="0"/>
      <p:regular r:id="rId9"/>
    </p:embeddedFont>
    <p:embeddedFont>
      <p:font typeface="Articulat" panose="020B0604020202020204" charset="0"/>
      <p:regular r:id="rId10"/>
    </p:embeddedFont>
    <p:embeddedFont>
      <p:font typeface="Bebas Neue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rdo" panose="020B0604020202020204" charset="-79"/>
      <p:regular r:id="rId16"/>
    </p:embeddedFont>
    <p:embeddedFont>
      <p:font typeface="Cardo Bold" panose="020B0604020202020204" charset="-79"/>
      <p:regular r:id="rId17"/>
    </p:embeddedFont>
    <p:embeddedFont>
      <p:font typeface="Clear Sans Thin" panose="020B0604020202020204" charset="0"/>
      <p:regular r:id="rId18"/>
    </p:embeddedFont>
    <p:embeddedFont>
      <p:font typeface="Clear Sans Thin Bold" panose="020B0604020202020204" charset="0"/>
      <p:regular r:id="rId19"/>
    </p:embeddedFont>
    <p:embeddedFont>
      <p:font typeface="Yanonne Kaffeesatz Regular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4C1CF-EE5F-4342-AB48-923E7051B6C0}" v="8" dt="2023-06-22T17:40:12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9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Alvarez" userId="698b39c4-8e3c-41bd-b9bd-bf399f50c242" providerId="ADAL" clId="{DB104446-D291-4034-94B3-755A8EB9DCF4}"/>
    <pc:docChg chg="undo custSel delSld modSld">
      <pc:chgData name="Nancy Alvarez" userId="698b39c4-8e3c-41bd-b9bd-bf399f50c242" providerId="ADAL" clId="{DB104446-D291-4034-94B3-755A8EB9DCF4}" dt="2022-07-13T17:30:02.144" v="161" actId="2696"/>
      <pc:docMkLst>
        <pc:docMk/>
      </pc:docMkLst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56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57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58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59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60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61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62"/>
        </pc:sldMkLst>
      </pc:sldChg>
      <pc:sldChg chg="del">
        <pc:chgData name="Nancy Alvarez" userId="698b39c4-8e3c-41bd-b9bd-bf399f50c242" providerId="ADAL" clId="{DB104446-D291-4034-94B3-755A8EB9DCF4}" dt="2022-07-13T17:23:50.140" v="0" actId="2696"/>
        <pc:sldMkLst>
          <pc:docMk/>
          <pc:sldMk cId="0" sldId="263"/>
        </pc:sldMkLst>
      </pc:sldChg>
      <pc:sldChg chg="modSp mod">
        <pc:chgData name="Nancy Alvarez" userId="698b39c4-8e3c-41bd-b9bd-bf399f50c242" providerId="ADAL" clId="{DB104446-D291-4034-94B3-755A8EB9DCF4}" dt="2022-07-13T17:25:40.368" v="52" actId="1036"/>
        <pc:sldMkLst>
          <pc:docMk/>
          <pc:sldMk cId="0" sldId="265"/>
        </pc:sldMkLst>
        <pc:spChg chg="mod">
          <ac:chgData name="Nancy Alvarez" userId="698b39c4-8e3c-41bd-b9bd-bf399f50c242" providerId="ADAL" clId="{DB104446-D291-4034-94B3-755A8EB9DCF4}" dt="2022-07-13T17:25:20.213" v="50" actId="20577"/>
          <ac:spMkLst>
            <pc:docMk/>
            <pc:sldMk cId="0" sldId="265"/>
            <ac:spMk id="13" creationId="{00000000-0000-0000-0000-000000000000}"/>
          </ac:spMkLst>
        </pc:spChg>
        <pc:picChg chg="mod">
          <ac:chgData name="Nancy Alvarez" userId="698b39c4-8e3c-41bd-b9bd-bf399f50c242" providerId="ADAL" clId="{DB104446-D291-4034-94B3-755A8EB9DCF4}" dt="2022-07-13T17:25:40.368" v="52" actId="1036"/>
          <ac:picMkLst>
            <pc:docMk/>
            <pc:sldMk cId="0" sldId="265"/>
            <ac:picMk id="7" creationId="{00000000-0000-0000-0000-000000000000}"/>
          </ac:picMkLst>
        </pc:picChg>
      </pc:sldChg>
      <pc:sldChg chg="modSp mod">
        <pc:chgData name="Nancy Alvarez" userId="698b39c4-8e3c-41bd-b9bd-bf399f50c242" providerId="ADAL" clId="{DB104446-D291-4034-94B3-755A8EB9DCF4}" dt="2022-07-13T17:26:56.961" v="56" actId="1037"/>
        <pc:sldMkLst>
          <pc:docMk/>
          <pc:sldMk cId="0" sldId="266"/>
        </pc:sldMkLst>
        <pc:spChg chg="mod">
          <ac:chgData name="Nancy Alvarez" userId="698b39c4-8e3c-41bd-b9bd-bf399f50c242" providerId="ADAL" clId="{DB104446-D291-4034-94B3-755A8EB9DCF4}" dt="2022-07-13T17:26:50.293" v="54" actId="1037"/>
          <ac:spMkLst>
            <pc:docMk/>
            <pc:sldMk cId="0" sldId="266"/>
            <ac:spMk id="29" creationId="{00000000-0000-0000-0000-000000000000}"/>
          </ac:spMkLst>
        </pc:spChg>
        <pc:grpChg chg="mod">
          <ac:chgData name="Nancy Alvarez" userId="698b39c4-8e3c-41bd-b9bd-bf399f50c242" providerId="ADAL" clId="{DB104446-D291-4034-94B3-755A8EB9DCF4}" dt="2022-07-13T17:26:56.961" v="56" actId="1037"/>
          <ac:grpSpMkLst>
            <pc:docMk/>
            <pc:sldMk cId="0" sldId="266"/>
            <ac:grpSpMk id="17" creationId="{00000000-0000-0000-0000-000000000000}"/>
          </ac:grpSpMkLst>
        </pc:grpChg>
        <pc:picChg chg="mod">
          <ac:chgData name="Nancy Alvarez" userId="698b39c4-8e3c-41bd-b9bd-bf399f50c242" providerId="ADAL" clId="{DB104446-D291-4034-94B3-755A8EB9DCF4}" dt="2022-07-13T17:26:56.961" v="56" actId="1037"/>
          <ac:picMkLst>
            <pc:docMk/>
            <pc:sldMk cId="0" sldId="266"/>
            <ac:picMk id="22" creationId="{00000000-0000-0000-0000-000000000000}"/>
          </ac:picMkLst>
        </pc:picChg>
        <pc:picChg chg="mod">
          <ac:chgData name="Nancy Alvarez" userId="698b39c4-8e3c-41bd-b9bd-bf399f50c242" providerId="ADAL" clId="{DB104446-D291-4034-94B3-755A8EB9DCF4}" dt="2022-07-13T17:26:56.961" v="56" actId="1037"/>
          <ac:picMkLst>
            <pc:docMk/>
            <pc:sldMk cId="0" sldId="266"/>
            <ac:picMk id="24" creationId="{00000000-0000-0000-0000-000000000000}"/>
          </ac:picMkLst>
        </pc:picChg>
      </pc:sldChg>
      <pc:sldChg chg="modSp mod">
        <pc:chgData name="Nancy Alvarez" userId="698b39c4-8e3c-41bd-b9bd-bf399f50c242" providerId="ADAL" clId="{DB104446-D291-4034-94B3-755A8EB9DCF4}" dt="2022-07-13T17:27:17.814" v="57" actId="403"/>
        <pc:sldMkLst>
          <pc:docMk/>
          <pc:sldMk cId="0" sldId="267"/>
        </pc:sldMkLst>
        <pc:spChg chg="mod">
          <ac:chgData name="Nancy Alvarez" userId="698b39c4-8e3c-41bd-b9bd-bf399f50c242" providerId="ADAL" clId="{DB104446-D291-4034-94B3-755A8EB9DCF4}" dt="2022-07-13T17:27:17.814" v="57" actId="403"/>
          <ac:spMkLst>
            <pc:docMk/>
            <pc:sldMk cId="0" sldId="267"/>
            <ac:spMk id="23" creationId="{00000000-0000-0000-0000-000000000000}"/>
          </ac:spMkLst>
        </pc:spChg>
      </pc:sldChg>
      <pc:sldChg chg="modSp mod">
        <pc:chgData name="Nancy Alvarez" userId="698b39c4-8e3c-41bd-b9bd-bf399f50c242" providerId="ADAL" clId="{DB104446-D291-4034-94B3-755A8EB9DCF4}" dt="2022-07-13T17:28:27.118" v="68" actId="14100"/>
        <pc:sldMkLst>
          <pc:docMk/>
          <pc:sldMk cId="0" sldId="269"/>
        </pc:sldMkLst>
        <pc:spChg chg="mod">
          <ac:chgData name="Nancy Alvarez" userId="698b39c4-8e3c-41bd-b9bd-bf399f50c242" providerId="ADAL" clId="{DB104446-D291-4034-94B3-755A8EB9DCF4}" dt="2022-07-13T17:28:16.987" v="67" actId="403"/>
          <ac:spMkLst>
            <pc:docMk/>
            <pc:sldMk cId="0" sldId="269"/>
            <ac:spMk id="7" creationId="{00000000-0000-0000-0000-000000000000}"/>
          </ac:spMkLst>
        </pc:spChg>
        <pc:spChg chg="mod">
          <ac:chgData name="Nancy Alvarez" userId="698b39c4-8e3c-41bd-b9bd-bf399f50c242" providerId="ADAL" clId="{DB104446-D291-4034-94B3-755A8EB9DCF4}" dt="2022-07-13T17:27:53.089" v="60" actId="113"/>
          <ac:spMkLst>
            <pc:docMk/>
            <pc:sldMk cId="0" sldId="269"/>
            <ac:spMk id="10" creationId="{00000000-0000-0000-0000-000000000000}"/>
          </ac:spMkLst>
        </pc:spChg>
        <pc:spChg chg="mod">
          <ac:chgData name="Nancy Alvarez" userId="698b39c4-8e3c-41bd-b9bd-bf399f50c242" providerId="ADAL" clId="{DB104446-D291-4034-94B3-755A8EB9DCF4}" dt="2022-07-13T17:28:01.215" v="62" actId="113"/>
          <ac:spMkLst>
            <pc:docMk/>
            <pc:sldMk cId="0" sldId="269"/>
            <ac:spMk id="11" creationId="{00000000-0000-0000-0000-000000000000}"/>
          </ac:spMkLst>
        </pc:spChg>
        <pc:picChg chg="mod">
          <ac:chgData name="Nancy Alvarez" userId="698b39c4-8e3c-41bd-b9bd-bf399f50c242" providerId="ADAL" clId="{DB104446-D291-4034-94B3-755A8EB9DCF4}" dt="2022-07-13T17:28:27.118" v="68" actId="14100"/>
          <ac:picMkLst>
            <pc:docMk/>
            <pc:sldMk cId="0" sldId="269"/>
            <ac:picMk id="2" creationId="{00000000-0000-0000-0000-000000000000}"/>
          </ac:picMkLst>
        </pc:picChg>
      </pc:sldChg>
      <pc:sldChg chg="modSp mod">
        <pc:chgData name="Nancy Alvarez" userId="698b39c4-8e3c-41bd-b9bd-bf399f50c242" providerId="ADAL" clId="{DB104446-D291-4034-94B3-755A8EB9DCF4}" dt="2022-07-13T17:29:10.942" v="160" actId="20577"/>
        <pc:sldMkLst>
          <pc:docMk/>
          <pc:sldMk cId="0" sldId="270"/>
        </pc:sldMkLst>
        <pc:spChg chg="mod">
          <ac:chgData name="Nancy Alvarez" userId="698b39c4-8e3c-41bd-b9bd-bf399f50c242" providerId="ADAL" clId="{DB104446-D291-4034-94B3-755A8EB9DCF4}" dt="2022-07-13T17:29:10.942" v="160" actId="20577"/>
          <ac:spMkLst>
            <pc:docMk/>
            <pc:sldMk cId="0" sldId="270"/>
            <ac:spMk id="15" creationId="{00000000-0000-0000-0000-000000000000}"/>
          </ac:spMkLst>
        </pc:spChg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1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2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3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4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5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6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7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8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79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0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1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2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3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4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5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6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7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8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89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0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1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2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3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4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5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6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7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8"/>
        </pc:sldMkLst>
      </pc:sldChg>
      <pc:sldChg chg="del">
        <pc:chgData name="Nancy Alvarez" userId="698b39c4-8e3c-41bd-b9bd-bf399f50c242" providerId="ADAL" clId="{DB104446-D291-4034-94B3-755A8EB9DCF4}" dt="2022-07-13T17:30:02.144" v="161" actId="2696"/>
        <pc:sldMkLst>
          <pc:docMk/>
          <pc:sldMk cId="0" sldId="299"/>
        </pc:sldMkLst>
      </pc:sldChg>
    </pc:docChg>
  </pc:docChgLst>
  <pc:docChgLst>
    <pc:chgData name="Nancy Alvarez" userId="698b39c4-8e3c-41bd-b9bd-bf399f50c242" providerId="ADAL" clId="{4854C1CF-EE5F-4342-AB48-923E7051B6C0}"/>
    <pc:docChg chg="modSld">
      <pc:chgData name="Nancy Alvarez" userId="698b39c4-8e3c-41bd-b9bd-bf399f50c242" providerId="ADAL" clId="{4854C1CF-EE5F-4342-AB48-923E7051B6C0}" dt="2023-06-22T17:44:14.932" v="45" actId="207"/>
      <pc:docMkLst>
        <pc:docMk/>
      </pc:docMkLst>
      <pc:sldChg chg="modSp mod setBg">
        <pc:chgData name="Nancy Alvarez" userId="698b39c4-8e3c-41bd-b9bd-bf399f50c242" providerId="ADAL" clId="{4854C1CF-EE5F-4342-AB48-923E7051B6C0}" dt="2023-06-22T17:40:03.310" v="7"/>
        <pc:sldMkLst>
          <pc:docMk/>
          <pc:sldMk cId="0" sldId="264"/>
        </pc:sldMkLst>
        <pc:picChg chg="mod">
          <ac:chgData name="Nancy Alvarez" userId="698b39c4-8e3c-41bd-b9bd-bf399f50c242" providerId="ADAL" clId="{4854C1CF-EE5F-4342-AB48-923E7051B6C0}" dt="2023-06-22T17:40:03.310" v="7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Nancy Alvarez" userId="698b39c4-8e3c-41bd-b9bd-bf399f50c242" providerId="ADAL" clId="{4854C1CF-EE5F-4342-AB48-923E7051B6C0}" dt="2023-06-22T17:39:40.029" v="6" actId="208"/>
          <ac:picMkLst>
            <pc:docMk/>
            <pc:sldMk cId="0" sldId="264"/>
            <ac:picMk id="3" creationId="{00000000-0000-0000-0000-000000000000}"/>
          </ac:picMkLst>
        </pc:picChg>
      </pc:sldChg>
      <pc:sldChg chg="modSp mod">
        <pc:chgData name="Nancy Alvarez" userId="698b39c4-8e3c-41bd-b9bd-bf399f50c242" providerId="ADAL" clId="{4854C1CF-EE5F-4342-AB48-923E7051B6C0}" dt="2023-06-22T17:41:52.569" v="13" actId="208"/>
        <pc:sldMkLst>
          <pc:docMk/>
          <pc:sldMk cId="0" sldId="265"/>
        </pc:sldMkLst>
        <pc:spChg chg="mod">
          <ac:chgData name="Nancy Alvarez" userId="698b39c4-8e3c-41bd-b9bd-bf399f50c242" providerId="ADAL" clId="{4854C1CF-EE5F-4342-AB48-923E7051B6C0}" dt="2023-06-22T17:40:34.557" v="11" actId="207"/>
          <ac:spMkLst>
            <pc:docMk/>
            <pc:sldMk cId="0" sldId="265"/>
            <ac:spMk id="12" creationId="{00000000-0000-0000-0000-000000000000}"/>
          </ac:spMkLst>
        </pc:spChg>
        <pc:picChg chg="mod">
          <ac:chgData name="Nancy Alvarez" userId="698b39c4-8e3c-41bd-b9bd-bf399f50c242" providerId="ADAL" clId="{4854C1CF-EE5F-4342-AB48-923E7051B6C0}" dt="2023-06-22T17:40:12.332" v="9"/>
          <ac:picMkLst>
            <pc:docMk/>
            <pc:sldMk cId="0" sldId="265"/>
            <ac:picMk id="4" creationId="{00000000-0000-0000-0000-000000000000}"/>
          </ac:picMkLst>
        </pc:picChg>
        <pc:picChg chg="mod">
          <ac:chgData name="Nancy Alvarez" userId="698b39c4-8e3c-41bd-b9bd-bf399f50c242" providerId="ADAL" clId="{4854C1CF-EE5F-4342-AB48-923E7051B6C0}" dt="2023-06-22T17:41:52.569" v="13" actId="208"/>
          <ac:picMkLst>
            <pc:docMk/>
            <pc:sldMk cId="0" sldId="265"/>
            <ac:picMk id="5" creationId="{00000000-0000-0000-0000-000000000000}"/>
          </ac:picMkLst>
        </pc:picChg>
        <pc:picChg chg="mod">
          <ac:chgData name="Nancy Alvarez" userId="698b39c4-8e3c-41bd-b9bd-bf399f50c242" providerId="ADAL" clId="{4854C1CF-EE5F-4342-AB48-923E7051B6C0}" dt="2023-06-22T17:41:33.048" v="12" actId="208"/>
          <ac:picMkLst>
            <pc:docMk/>
            <pc:sldMk cId="0" sldId="265"/>
            <ac:picMk id="6" creationId="{00000000-0000-0000-0000-000000000000}"/>
          </ac:picMkLst>
        </pc:picChg>
      </pc:sldChg>
      <pc:sldChg chg="modSp mod">
        <pc:chgData name="Nancy Alvarez" userId="698b39c4-8e3c-41bd-b9bd-bf399f50c242" providerId="ADAL" clId="{4854C1CF-EE5F-4342-AB48-923E7051B6C0}" dt="2023-06-22T17:42:26.696" v="19" actId="207"/>
        <pc:sldMkLst>
          <pc:docMk/>
          <pc:sldMk cId="0" sldId="266"/>
        </pc:sldMkLst>
        <pc:spChg chg="mod">
          <ac:chgData name="Nancy Alvarez" userId="698b39c4-8e3c-41bd-b9bd-bf399f50c242" providerId="ADAL" clId="{4854C1CF-EE5F-4342-AB48-923E7051B6C0}" dt="2023-06-22T17:42:26.696" v="19" actId="207"/>
          <ac:spMkLst>
            <pc:docMk/>
            <pc:sldMk cId="0" sldId="266"/>
            <ac:spMk id="10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2:16.563" v="17" actId="207"/>
          <ac:spMkLst>
            <pc:docMk/>
            <pc:sldMk cId="0" sldId="266"/>
            <ac:spMk id="25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2:06.833" v="16" actId="207"/>
          <ac:spMkLst>
            <pc:docMk/>
            <pc:sldMk cId="0" sldId="266"/>
            <ac:spMk id="35" creationId="{00000000-0000-0000-0000-000000000000}"/>
          </ac:spMkLst>
        </pc:spChg>
        <pc:grpChg chg="mod">
          <ac:chgData name="Nancy Alvarez" userId="698b39c4-8e3c-41bd-b9bd-bf399f50c242" providerId="ADAL" clId="{4854C1CF-EE5F-4342-AB48-923E7051B6C0}" dt="2023-06-22T17:42:26.696" v="19" actId="207"/>
          <ac:grpSpMkLst>
            <pc:docMk/>
            <pc:sldMk cId="0" sldId="266"/>
            <ac:grpSpMk id="9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2:06.833" v="16" actId="207"/>
          <ac:grpSpMkLst>
            <pc:docMk/>
            <pc:sldMk cId="0" sldId="266"/>
            <ac:grpSpMk id="34" creationId="{00000000-0000-0000-0000-000000000000}"/>
          </ac:grpSpMkLst>
        </pc:grpChg>
      </pc:sldChg>
      <pc:sldChg chg="modSp mod">
        <pc:chgData name="Nancy Alvarez" userId="698b39c4-8e3c-41bd-b9bd-bf399f50c242" providerId="ADAL" clId="{4854C1CF-EE5F-4342-AB48-923E7051B6C0}" dt="2023-06-22T17:42:59.125" v="28" actId="208"/>
        <pc:sldMkLst>
          <pc:docMk/>
          <pc:sldMk cId="0" sldId="267"/>
        </pc:sldMkLst>
        <pc:spChg chg="mod">
          <ac:chgData name="Nancy Alvarez" userId="698b39c4-8e3c-41bd-b9bd-bf399f50c242" providerId="ADAL" clId="{4854C1CF-EE5F-4342-AB48-923E7051B6C0}" dt="2023-06-22T17:42:40.256" v="21" actId="207"/>
          <ac:spMkLst>
            <pc:docMk/>
            <pc:sldMk cId="0" sldId="267"/>
            <ac:spMk id="3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2:59.125" v="28" actId="208"/>
          <ac:spMkLst>
            <pc:docMk/>
            <pc:sldMk cId="0" sldId="267"/>
            <ac:spMk id="5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2:45.872" v="23" actId="207"/>
          <ac:spMkLst>
            <pc:docMk/>
            <pc:sldMk cId="0" sldId="267"/>
            <ac:spMk id="22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2:53.291" v="26" actId="207"/>
          <ac:spMkLst>
            <pc:docMk/>
            <pc:sldMk cId="0" sldId="267"/>
            <ac:spMk id="43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2:34.768" v="20" actId="207"/>
          <ac:spMkLst>
            <pc:docMk/>
            <pc:sldMk cId="0" sldId="267"/>
            <ac:spMk id="45" creationId="{00000000-0000-0000-0000-000000000000}"/>
          </ac:spMkLst>
        </pc:spChg>
        <pc:grpChg chg="mod">
          <ac:chgData name="Nancy Alvarez" userId="698b39c4-8e3c-41bd-b9bd-bf399f50c242" providerId="ADAL" clId="{4854C1CF-EE5F-4342-AB48-923E7051B6C0}" dt="2023-06-22T17:42:40.256" v="21" actId="207"/>
          <ac:grpSpMkLst>
            <pc:docMk/>
            <pc:sldMk cId="0" sldId="267"/>
            <ac:grpSpMk id="2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2:57.294" v="27" actId="207"/>
          <ac:grpSpMkLst>
            <pc:docMk/>
            <pc:sldMk cId="0" sldId="267"/>
            <ac:grpSpMk id="4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2:53.291" v="26" actId="207"/>
          <ac:grpSpMkLst>
            <pc:docMk/>
            <pc:sldMk cId="0" sldId="267"/>
            <ac:grpSpMk id="42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2:34.768" v="20" actId="207"/>
          <ac:grpSpMkLst>
            <pc:docMk/>
            <pc:sldMk cId="0" sldId="267"/>
            <ac:grpSpMk id="44" creationId="{00000000-0000-0000-0000-000000000000}"/>
          </ac:grpSpMkLst>
        </pc:grpChg>
      </pc:sldChg>
      <pc:sldChg chg="modSp mod">
        <pc:chgData name="Nancy Alvarez" userId="698b39c4-8e3c-41bd-b9bd-bf399f50c242" providerId="ADAL" clId="{4854C1CF-EE5F-4342-AB48-923E7051B6C0}" dt="2023-06-22T17:43:37.365" v="39" actId="1076"/>
        <pc:sldMkLst>
          <pc:docMk/>
          <pc:sldMk cId="0" sldId="268"/>
        </pc:sldMkLst>
        <pc:spChg chg="mod">
          <ac:chgData name="Nancy Alvarez" userId="698b39c4-8e3c-41bd-b9bd-bf399f50c242" providerId="ADAL" clId="{4854C1CF-EE5F-4342-AB48-923E7051B6C0}" dt="2023-06-22T17:43:31.907" v="38" actId="207"/>
          <ac:spMkLst>
            <pc:docMk/>
            <pc:sldMk cId="0" sldId="268"/>
            <ac:spMk id="5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3:07.105" v="31" actId="207"/>
          <ac:spMkLst>
            <pc:docMk/>
            <pc:sldMk cId="0" sldId="268"/>
            <ac:spMk id="7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3:27.772" v="36" actId="207"/>
          <ac:spMkLst>
            <pc:docMk/>
            <pc:sldMk cId="0" sldId="268"/>
            <ac:spMk id="9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3:17.248" v="34" actId="207"/>
          <ac:spMkLst>
            <pc:docMk/>
            <pc:sldMk cId="0" sldId="268"/>
            <ac:spMk id="11" creationId="{00000000-0000-0000-0000-000000000000}"/>
          </ac:spMkLst>
        </pc:spChg>
        <pc:grpChg chg="mod">
          <ac:chgData name="Nancy Alvarez" userId="698b39c4-8e3c-41bd-b9bd-bf399f50c242" providerId="ADAL" clId="{4854C1CF-EE5F-4342-AB48-923E7051B6C0}" dt="2023-06-22T17:43:31.907" v="38" actId="207"/>
          <ac:grpSpMkLst>
            <pc:docMk/>
            <pc:sldMk cId="0" sldId="268"/>
            <ac:grpSpMk id="4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3:07.105" v="31" actId="207"/>
          <ac:grpSpMkLst>
            <pc:docMk/>
            <pc:sldMk cId="0" sldId="268"/>
            <ac:grpSpMk id="6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3:27.772" v="36" actId="207"/>
          <ac:grpSpMkLst>
            <pc:docMk/>
            <pc:sldMk cId="0" sldId="268"/>
            <ac:grpSpMk id="8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3:17.248" v="34" actId="207"/>
          <ac:grpSpMkLst>
            <pc:docMk/>
            <pc:sldMk cId="0" sldId="268"/>
            <ac:grpSpMk id="10" creationId="{00000000-0000-0000-0000-000000000000}"/>
          </ac:grpSpMkLst>
        </pc:grpChg>
        <pc:picChg chg="mod">
          <ac:chgData name="Nancy Alvarez" userId="698b39c4-8e3c-41bd-b9bd-bf399f50c242" providerId="ADAL" clId="{4854C1CF-EE5F-4342-AB48-923E7051B6C0}" dt="2023-06-22T17:43:37.365" v="39" actId="1076"/>
          <ac:picMkLst>
            <pc:docMk/>
            <pc:sldMk cId="0" sldId="268"/>
            <ac:picMk id="12" creationId="{00000000-0000-0000-0000-000000000000}"/>
          </ac:picMkLst>
        </pc:picChg>
      </pc:sldChg>
      <pc:sldChg chg="modSp mod">
        <pc:chgData name="Nancy Alvarez" userId="698b39c4-8e3c-41bd-b9bd-bf399f50c242" providerId="ADAL" clId="{4854C1CF-EE5F-4342-AB48-923E7051B6C0}" dt="2023-06-22T17:44:14.932" v="45" actId="207"/>
        <pc:sldMkLst>
          <pc:docMk/>
          <pc:sldMk cId="0" sldId="269"/>
        </pc:sldMkLst>
        <pc:spChg chg="mod">
          <ac:chgData name="Nancy Alvarez" userId="698b39c4-8e3c-41bd-b9bd-bf399f50c242" providerId="ADAL" clId="{4854C1CF-EE5F-4342-AB48-923E7051B6C0}" dt="2023-06-22T17:44:04.301" v="43" actId="207"/>
          <ac:spMkLst>
            <pc:docMk/>
            <pc:sldMk cId="0" sldId="269"/>
            <ac:spMk id="4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4:14.932" v="45" actId="207"/>
          <ac:spMkLst>
            <pc:docMk/>
            <pc:sldMk cId="0" sldId="269"/>
            <ac:spMk id="7" creationId="{00000000-0000-0000-0000-000000000000}"/>
          </ac:spMkLst>
        </pc:spChg>
        <pc:spChg chg="mod">
          <ac:chgData name="Nancy Alvarez" userId="698b39c4-8e3c-41bd-b9bd-bf399f50c242" providerId="ADAL" clId="{4854C1CF-EE5F-4342-AB48-923E7051B6C0}" dt="2023-06-22T17:43:55.141" v="42" actId="207"/>
          <ac:spMkLst>
            <pc:docMk/>
            <pc:sldMk cId="0" sldId="269"/>
            <ac:spMk id="9" creationId="{00000000-0000-0000-0000-000000000000}"/>
          </ac:spMkLst>
        </pc:spChg>
        <pc:grpChg chg="mod">
          <ac:chgData name="Nancy Alvarez" userId="698b39c4-8e3c-41bd-b9bd-bf399f50c242" providerId="ADAL" clId="{4854C1CF-EE5F-4342-AB48-923E7051B6C0}" dt="2023-06-22T17:44:04.301" v="43" actId="207"/>
          <ac:grpSpMkLst>
            <pc:docMk/>
            <pc:sldMk cId="0" sldId="269"/>
            <ac:grpSpMk id="3" creationId="{00000000-0000-0000-0000-000000000000}"/>
          </ac:grpSpMkLst>
        </pc:grpChg>
        <pc:grpChg chg="mod">
          <ac:chgData name="Nancy Alvarez" userId="698b39c4-8e3c-41bd-b9bd-bf399f50c242" providerId="ADAL" clId="{4854C1CF-EE5F-4342-AB48-923E7051B6C0}" dt="2023-06-22T17:43:55.141" v="42" actId="207"/>
          <ac:grpSpMkLst>
            <pc:docMk/>
            <pc:sldMk cId="0" sldId="269"/>
            <ac:grpSpMk id="8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hyperlink" Target="https://www.instagram.com/ghadvisor360/" TargetMode="External"/><Relationship Id="rId18" Type="http://schemas.openxmlformats.org/officeDocument/2006/relationships/image" Target="../media/image40.svg"/><Relationship Id="rId3" Type="http://schemas.openxmlformats.org/officeDocument/2006/relationships/image" Target="../media/image7.png"/><Relationship Id="rId21" Type="http://schemas.openxmlformats.org/officeDocument/2006/relationships/image" Target="../media/image42.svg"/><Relationship Id="rId7" Type="http://schemas.openxmlformats.org/officeDocument/2006/relationships/image" Target="../media/image32.svg"/><Relationship Id="rId12" Type="http://schemas.openxmlformats.org/officeDocument/2006/relationships/image" Target="../media/image36.svg"/><Relationship Id="rId17" Type="http://schemas.openxmlformats.org/officeDocument/2006/relationships/image" Target="../media/image39.png"/><Relationship Id="rId2" Type="http://schemas.openxmlformats.org/officeDocument/2006/relationships/image" Target="../media/image28.png"/><Relationship Id="rId16" Type="http://schemas.openxmlformats.org/officeDocument/2006/relationships/hyperlink" Target="https://t.me/ghadvisor360" TargetMode="Externa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4.svg"/><Relationship Id="rId5" Type="http://schemas.openxmlformats.org/officeDocument/2006/relationships/image" Target="../media/image30.svg"/><Relationship Id="rId15" Type="http://schemas.openxmlformats.org/officeDocument/2006/relationships/image" Target="../media/image38.svg"/><Relationship Id="rId23" Type="http://schemas.openxmlformats.org/officeDocument/2006/relationships/image" Target="../media/image43.png"/><Relationship Id="rId10" Type="http://schemas.openxmlformats.org/officeDocument/2006/relationships/hyperlink" Target="https://www.facebook.com/ghadvisor360" TargetMode="External"/><Relationship Id="rId19" Type="http://schemas.openxmlformats.org/officeDocument/2006/relationships/hyperlink" Target="https://wa.me/message/FIVX5U43X7M4H1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7.png"/><Relationship Id="rId22" Type="http://schemas.openxmlformats.org/officeDocument/2006/relationships/hyperlink" Target="https://www.linkedin.com/company/gh-advisor-360%C2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4268" b="42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610809">
            <a:off x="-7513304" y="158288"/>
            <a:ext cx="15175525" cy="131837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610809">
            <a:off x="-7421868" y="516645"/>
            <a:ext cx="15175525" cy="13183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895" y="5540375"/>
            <a:ext cx="3181217" cy="17894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71642" y="509035"/>
            <a:ext cx="2078658" cy="10393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459" y="4159144"/>
            <a:ext cx="8001780" cy="259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58"/>
              </a:lnSpc>
            </a:pPr>
            <a:r>
              <a:rPr lang="en-US" sz="7327">
                <a:solidFill>
                  <a:srgbClr val="000000"/>
                </a:solidFill>
                <a:latin typeface="Arimo Bold"/>
              </a:rPr>
              <a:t>CERTIFICACIÓN </a:t>
            </a:r>
          </a:p>
          <a:p>
            <a:pPr algn="ctr">
              <a:lnSpc>
                <a:spcPts val="10258"/>
              </a:lnSpc>
              <a:spcBef>
                <a:spcPct val="0"/>
              </a:spcBef>
            </a:pPr>
            <a:endParaRPr lang="en-US" sz="7327">
              <a:solidFill>
                <a:srgbClr val="000000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73220" y="262106"/>
            <a:ext cx="2109996" cy="10549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90423" y="287260"/>
            <a:ext cx="8789472" cy="3717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799"/>
              </a:lnSpc>
            </a:pPr>
            <a:r>
              <a:rPr lang="en-US" sz="6999">
                <a:solidFill>
                  <a:srgbClr val="FF1616"/>
                </a:solidFill>
                <a:latin typeface="Arimo Bold"/>
              </a:rPr>
              <a:t>CERTIFICACIÓN OEA</a:t>
            </a:r>
          </a:p>
          <a:p>
            <a:pPr algn="just">
              <a:lnSpc>
                <a:spcPts val="9799"/>
              </a:lnSpc>
              <a:spcBef>
                <a:spcPct val="0"/>
              </a:spcBef>
            </a:pPr>
            <a:endParaRPr lang="en-US" sz="6999">
              <a:solidFill>
                <a:srgbClr val="FF1616"/>
              </a:solidFill>
              <a:latin typeface="Arimo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985159" y="-190500"/>
            <a:ext cx="18721016" cy="115134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70031">
            <a:off x="-6660779" y="2573826"/>
            <a:ext cx="15175525" cy="131837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21972">
            <a:off x="-5028214" y="-8974149"/>
            <a:ext cx="16618195" cy="144370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970031">
            <a:off x="-6637337" y="2942921"/>
            <a:ext cx="15175525" cy="13183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021972">
            <a:off x="-4881368" y="-9273146"/>
            <a:ext cx="16618195" cy="144370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68139" y="262106"/>
            <a:ext cx="1997291" cy="11234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0059" y="330584"/>
            <a:ext cx="2109996" cy="1054998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 rot="-5400000">
            <a:off x="2396361" y="800655"/>
            <a:ext cx="112347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590423" y="2057960"/>
            <a:ext cx="8001780" cy="3893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58"/>
              </a:lnSpc>
            </a:pPr>
            <a:r>
              <a:rPr lang="en-US" sz="7327" dirty="0">
                <a:solidFill>
                  <a:schemeClr val="accent2"/>
                </a:solidFill>
                <a:latin typeface="Arimo Bold"/>
              </a:rPr>
              <a:t>CERTIFICACIÓN OEA</a:t>
            </a:r>
          </a:p>
          <a:p>
            <a:pPr algn="ctr">
              <a:lnSpc>
                <a:spcPts val="10258"/>
              </a:lnSpc>
              <a:spcBef>
                <a:spcPct val="0"/>
              </a:spcBef>
            </a:pPr>
            <a:endParaRPr lang="en-US" sz="7327" dirty="0">
              <a:solidFill>
                <a:schemeClr val="accent2"/>
              </a:solidFill>
              <a:latin typeface="Arimo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50059" y="6353790"/>
            <a:ext cx="6093681" cy="354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3"/>
              </a:lnSpc>
              <a:spcBef>
                <a:spcPct val="0"/>
              </a:spcBef>
            </a:pPr>
            <a:r>
              <a:rPr lang="en-US" sz="2195" dirty="0">
                <a:solidFill>
                  <a:srgbClr val="000000"/>
                </a:solidFill>
                <a:latin typeface="Clear Sans Thin"/>
              </a:rPr>
              <a:t>OEA es la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certificación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otorgada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por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la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Autoridad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aduanera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(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Organización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Mundial de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Aduanas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OMA) a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empresa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demuestra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cumplir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con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los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requisitos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mínimos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,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demuestra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solvencia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y ser un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operador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fiable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.</a:t>
            </a:r>
          </a:p>
          <a:p>
            <a:pPr>
              <a:lnSpc>
                <a:spcPts val="3073"/>
              </a:lnSpc>
              <a:spcBef>
                <a:spcPct val="0"/>
              </a:spcBef>
            </a:pPr>
            <a:endParaRPr lang="en-US" sz="2195" dirty="0">
              <a:solidFill>
                <a:srgbClr val="000000"/>
              </a:solidFill>
              <a:latin typeface="Clear Sans Thin"/>
            </a:endParaRPr>
          </a:p>
          <a:p>
            <a:pPr>
              <a:lnSpc>
                <a:spcPts val="3073"/>
              </a:lnSpc>
              <a:spcBef>
                <a:spcPct val="0"/>
              </a:spcBef>
            </a:pPr>
            <a:r>
              <a:rPr lang="en-US" sz="2195" dirty="0">
                <a:solidFill>
                  <a:srgbClr val="000000"/>
                </a:solidFill>
                <a:latin typeface="Clear Sans Thin"/>
              </a:rPr>
              <a:t>El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cumplimiento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estos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requisitos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(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Estándares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SAFE) la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acredita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como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empresa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segura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tanto para las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autoridades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como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 para sus </a:t>
            </a:r>
            <a:r>
              <a:rPr lang="en-US" sz="2195" dirty="0" err="1">
                <a:solidFill>
                  <a:srgbClr val="000000"/>
                </a:solidFill>
                <a:latin typeface="Clear Sans Thin"/>
              </a:rPr>
              <a:t>clientes</a:t>
            </a:r>
            <a:r>
              <a:rPr lang="en-US" sz="2195" dirty="0">
                <a:solidFill>
                  <a:srgbClr val="000000"/>
                </a:solidFill>
                <a:latin typeface="Clear Sans Thin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0059" y="5199604"/>
            <a:ext cx="1689497" cy="9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100"/>
              </a:lnSpc>
              <a:spcBef>
                <a:spcPct val="0"/>
              </a:spcBef>
            </a:pPr>
            <a:r>
              <a:rPr lang="en-US" sz="5071">
                <a:solidFill>
                  <a:srgbClr val="000000"/>
                </a:solidFill>
                <a:latin typeface="Yanonne Kaffeesatz Regular"/>
              </a:rPr>
              <a:t>¿QUÉ ES?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5252" y="1228469"/>
            <a:ext cx="7594600" cy="759460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0770B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321492" y="2387870"/>
            <a:ext cx="1705323" cy="1705323"/>
            <a:chOff x="0" y="0"/>
            <a:chExt cx="2273764" cy="227376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73764" cy="2273764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71421" y="71425"/>
              <a:ext cx="2130923" cy="2130915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4794" r="-4794"/>
                </a:stretch>
              </a:blipFill>
            </p:spPr>
          </p:sp>
        </p:grpSp>
      </p:grpSp>
      <p:grpSp>
        <p:nvGrpSpPr>
          <p:cNvPr id="9" name="Group 9"/>
          <p:cNvGrpSpPr/>
          <p:nvPr/>
        </p:nvGrpSpPr>
        <p:grpSpPr>
          <a:xfrm rot="-5400000">
            <a:off x="9417197" y="68833"/>
            <a:ext cx="451011" cy="19961915"/>
            <a:chOff x="0" y="0"/>
            <a:chExt cx="2354580" cy="104214679"/>
          </a:xfrm>
          <a:solidFill>
            <a:srgbClr val="C000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310" cy="104214675"/>
            </a:xfrm>
            <a:custGeom>
              <a:avLst/>
              <a:gdLst/>
              <a:ahLst/>
              <a:cxnLst/>
              <a:rect l="l" t="t" r="r" b="b"/>
              <a:pathLst>
                <a:path w="2353310" h="104214675">
                  <a:moveTo>
                    <a:pt x="784860" y="104147367"/>
                  </a:moveTo>
                  <a:cubicBezTo>
                    <a:pt x="905510" y="104188009"/>
                    <a:pt x="1042670" y="104214675"/>
                    <a:pt x="1177290" y="104214675"/>
                  </a:cubicBezTo>
                  <a:cubicBezTo>
                    <a:pt x="1311910" y="104214675"/>
                    <a:pt x="1441450" y="104191817"/>
                    <a:pt x="1560830" y="104151175"/>
                  </a:cubicBezTo>
                  <a:cubicBezTo>
                    <a:pt x="1563370" y="104149909"/>
                    <a:pt x="1565910" y="104149909"/>
                    <a:pt x="1568450" y="104148644"/>
                  </a:cubicBezTo>
                  <a:cubicBezTo>
                    <a:pt x="2016760" y="103986081"/>
                    <a:pt x="2346960" y="103556817"/>
                    <a:pt x="2353310" y="102743341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664109"/>
                  </a:lnTo>
                  <a:cubicBezTo>
                    <a:pt x="6350" y="103559359"/>
                    <a:pt x="331470" y="103988617"/>
                    <a:pt x="784860" y="10414736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10363972" y="5977971"/>
            <a:ext cx="1705323" cy="170532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425816" y="6032731"/>
            <a:ext cx="1581635" cy="1581635"/>
            <a:chOff x="0" y="0"/>
            <a:chExt cx="2108847" cy="210884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108847" cy="2108847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4701" y="301161"/>
              <a:ext cx="1459445" cy="1506524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4249400" y="5977971"/>
            <a:ext cx="1705323" cy="1705323"/>
            <a:chOff x="0" y="0"/>
            <a:chExt cx="2273764" cy="227376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273764" cy="227376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1616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82459" y="82459"/>
              <a:ext cx="2108847" cy="2108847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48514" y="6070000"/>
            <a:ext cx="1507095" cy="15070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26898" y="5049659"/>
            <a:ext cx="1294510" cy="119094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61449" y="6844972"/>
            <a:ext cx="594160" cy="83832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428398" y="1932335"/>
            <a:ext cx="6524165" cy="3158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chemeClr val="accent2"/>
                </a:solidFill>
                <a:latin typeface="Arimo Bold"/>
              </a:rPr>
              <a:t>Ten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una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ventaja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competitiva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logística</a:t>
            </a:r>
            <a:endParaRPr lang="en-US" sz="3999" dirty="0">
              <a:solidFill>
                <a:schemeClr val="accent2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chemeClr val="accent2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 dirty="0">
              <a:solidFill>
                <a:schemeClr val="accent2"/>
              </a:solidFill>
              <a:latin typeface="Arim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820439" y="4531735"/>
            <a:ext cx="7323561" cy="366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>
                <a:solidFill>
                  <a:srgbClr val="000000"/>
                </a:solidFill>
                <a:latin typeface="Clear Sans Thin"/>
              </a:rPr>
              <a:t>Al ser una organización certificada con los estándares de seguridad en la cadena de suministros puedes incentivar el crecimiento de tu organización en al menos un 30% mas a tus negocios actuales, ya que las organizaciones de ahora buscan blindarse con proveedores que garanticen la seguridad e integridad de sus mercancías, evitando los actos de transferencia ilícita.</a:t>
            </a:r>
          </a:p>
          <a:p>
            <a:pPr algn="just">
              <a:lnSpc>
                <a:spcPts val="3213"/>
              </a:lnSpc>
            </a:pPr>
            <a:endParaRPr lang="en-US" sz="2295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Clear Sans Thin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103964" y="7825236"/>
            <a:ext cx="2225338" cy="69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>
                <a:solidFill>
                  <a:srgbClr val="000000"/>
                </a:solidFill>
                <a:latin typeface="Cardo Bold"/>
              </a:rPr>
              <a:t>Empresa</a:t>
            </a:r>
          </a:p>
          <a:p>
            <a:pPr algn="just">
              <a:lnSpc>
                <a:spcPts val="2793"/>
              </a:lnSpc>
              <a:spcBef>
                <a:spcPct val="0"/>
              </a:spcBef>
            </a:pPr>
            <a:endParaRPr lang="en-US" sz="1995">
              <a:solidFill>
                <a:srgbClr val="000000"/>
              </a:solidFill>
              <a:latin typeface="Card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570772" y="569822"/>
            <a:ext cx="7323561" cy="150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</a:pPr>
            <a:r>
              <a:rPr lang="en-US" sz="2794">
                <a:solidFill>
                  <a:srgbClr val="000000"/>
                </a:solidFill>
                <a:latin typeface="Bebas Neue Bold"/>
              </a:rPr>
              <a:t>Facilitar el Trabajo</a:t>
            </a:r>
          </a:p>
          <a:p>
            <a:pPr algn="just">
              <a:lnSpc>
                <a:spcPts val="3912"/>
              </a:lnSpc>
            </a:pPr>
            <a:endParaRPr lang="en-US" sz="2794">
              <a:solidFill>
                <a:srgbClr val="000000"/>
              </a:solidFill>
              <a:latin typeface="Bebas Neue Bold"/>
            </a:endParaRPr>
          </a:p>
          <a:p>
            <a:pPr algn="just">
              <a:lnSpc>
                <a:spcPts val="3912"/>
              </a:lnSpc>
              <a:spcBef>
                <a:spcPct val="0"/>
              </a:spcBef>
            </a:pPr>
            <a:endParaRPr lang="en-US" sz="2794">
              <a:solidFill>
                <a:srgbClr val="000000"/>
              </a:solidFill>
              <a:latin typeface="Bebas Neue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030200" y="7825236"/>
            <a:ext cx="4296789" cy="105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 dirty="0" err="1">
                <a:solidFill>
                  <a:srgbClr val="000000"/>
                </a:solidFill>
                <a:latin typeface="Cardo Bold"/>
              </a:rPr>
              <a:t>Estandares</a:t>
            </a:r>
            <a:r>
              <a:rPr lang="en-US" sz="1995" dirty="0">
                <a:solidFill>
                  <a:srgbClr val="000000"/>
                </a:solidFill>
                <a:latin typeface="Cardo Bold"/>
              </a:rPr>
              <a:t> </a:t>
            </a:r>
            <a:r>
              <a:rPr lang="en-US" sz="1995" dirty="0" err="1">
                <a:solidFill>
                  <a:srgbClr val="000000"/>
                </a:solidFill>
                <a:latin typeface="Cardo Bold"/>
              </a:rPr>
              <a:t>Internacionales</a:t>
            </a:r>
            <a:endParaRPr lang="en-US" sz="1995" dirty="0">
              <a:solidFill>
                <a:srgbClr val="000000"/>
              </a:solidFill>
              <a:latin typeface="Cardo Bold"/>
            </a:endParaRPr>
          </a:p>
          <a:p>
            <a:pPr algn="ctr">
              <a:lnSpc>
                <a:spcPts val="2793"/>
              </a:lnSpc>
            </a:pPr>
            <a:r>
              <a:rPr lang="en-US" sz="1995" dirty="0" err="1">
                <a:solidFill>
                  <a:srgbClr val="000000"/>
                </a:solidFill>
                <a:latin typeface="Cardo Bold"/>
              </a:rPr>
              <a:t>en</a:t>
            </a:r>
            <a:r>
              <a:rPr lang="en-US" sz="1995" dirty="0">
                <a:solidFill>
                  <a:srgbClr val="000000"/>
                </a:solidFill>
                <a:latin typeface="Cardo Bold"/>
              </a:rPr>
              <a:t> </a:t>
            </a:r>
            <a:r>
              <a:rPr lang="en-US" sz="1995" dirty="0" err="1">
                <a:solidFill>
                  <a:srgbClr val="000000"/>
                </a:solidFill>
                <a:latin typeface="Cardo Bold"/>
              </a:rPr>
              <a:t>materia</a:t>
            </a:r>
            <a:r>
              <a:rPr lang="en-US" sz="1995" dirty="0">
                <a:solidFill>
                  <a:srgbClr val="000000"/>
                </a:solidFill>
                <a:latin typeface="Cardo Bold"/>
              </a:rPr>
              <a:t> de </a:t>
            </a:r>
            <a:r>
              <a:rPr lang="en-US" sz="1995" dirty="0" err="1">
                <a:solidFill>
                  <a:srgbClr val="000000"/>
                </a:solidFill>
                <a:latin typeface="Cardo Bold"/>
              </a:rPr>
              <a:t>seguridad</a:t>
            </a:r>
            <a:endParaRPr lang="en-US" sz="1995" dirty="0">
              <a:solidFill>
                <a:srgbClr val="000000"/>
              </a:solidFill>
              <a:latin typeface="Cardo Bold"/>
            </a:endParaRPr>
          </a:p>
          <a:p>
            <a:pPr algn="just">
              <a:lnSpc>
                <a:spcPts val="2793"/>
              </a:lnSpc>
              <a:spcBef>
                <a:spcPct val="0"/>
              </a:spcBef>
            </a:pPr>
            <a:endParaRPr lang="en-US" sz="1995" dirty="0">
              <a:solidFill>
                <a:srgbClr val="000000"/>
              </a:solidFill>
              <a:latin typeface="Cardo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084158" y="1530839"/>
            <a:ext cx="4296789" cy="105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</a:pPr>
            <a:r>
              <a:rPr lang="en-US" sz="1995">
                <a:solidFill>
                  <a:srgbClr val="000000"/>
                </a:solidFill>
                <a:latin typeface="Cardo"/>
              </a:rPr>
              <a:t>Buen Comportamiento aduanero, legal y tributario</a:t>
            </a:r>
          </a:p>
          <a:p>
            <a:pPr algn="just">
              <a:lnSpc>
                <a:spcPts val="2793"/>
              </a:lnSpc>
              <a:spcBef>
                <a:spcPct val="0"/>
              </a:spcBef>
            </a:pPr>
            <a:endParaRPr lang="en-US" sz="1995">
              <a:solidFill>
                <a:srgbClr val="000000"/>
              </a:solidFill>
              <a:latin typeface="Card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339484" y="4636409"/>
            <a:ext cx="3669339" cy="62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4"/>
              </a:lnSpc>
            </a:pPr>
            <a:r>
              <a:rPr lang="en-US" sz="1874">
                <a:solidFill>
                  <a:srgbClr val="000000"/>
                </a:solidFill>
                <a:latin typeface="Cardo Bold"/>
              </a:rPr>
              <a:t>Aliado Estrategico</a:t>
            </a:r>
          </a:p>
          <a:p>
            <a:pPr algn="just">
              <a:lnSpc>
                <a:spcPts val="2385"/>
              </a:lnSpc>
              <a:spcBef>
                <a:spcPct val="0"/>
              </a:spcBef>
            </a:pPr>
            <a:endParaRPr lang="en-US" sz="1874">
              <a:solidFill>
                <a:srgbClr val="000000"/>
              </a:solidFill>
              <a:latin typeface="Cardo Bold"/>
            </a:endParaRPr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-10800000">
            <a:off x="244192" y="-738576"/>
            <a:ext cx="2583249" cy="2237093"/>
            <a:chOff x="0" y="0"/>
            <a:chExt cx="6350000" cy="54991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5309071">
            <a:off x="-959474" y="-480518"/>
            <a:ext cx="3661803" cy="3171121"/>
            <a:chOff x="0" y="0"/>
            <a:chExt cx="6350000" cy="5499100"/>
          </a:xfrm>
          <a:solidFill>
            <a:srgbClr val="002060"/>
          </a:soli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550137" y="8799466"/>
            <a:ext cx="2583249" cy="2237093"/>
            <a:chOff x="0" y="0"/>
            <a:chExt cx="6350000" cy="5499100"/>
          </a:xfrm>
          <a:solidFill>
            <a:srgbClr val="C0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-5490928">
            <a:off x="15683289" y="7687373"/>
            <a:ext cx="3661803" cy="3171121"/>
            <a:chOff x="0" y="0"/>
            <a:chExt cx="6350000" cy="5499100"/>
          </a:xfrm>
          <a:solidFill>
            <a:srgbClr val="00206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444252" y="7096611"/>
            <a:ext cx="3709754" cy="3190389"/>
            <a:chOff x="0" y="0"/>
            <a:chExt cx="6350000" cy="5461000"/>
          </a:xfrm>
        </p:grpSpPr>
        <p:sp>
          <p:nvSpPr>
            <p:cNvPr id="7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2"/>
              <a:stretch>
                <a:fillRect l="-14953" r="-1495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1753325" y="7096611"/>
            <a:ext cx="3709754" cy="3190389"/>
            <a:chOff x="0" y="0"/>
            <a:chExt cx="6350000" cy="5461000"/>
          </a:xfrm>
        </p:grpSpPr>
        <p:sp>
          <p:nvSpPr>
            <p:cNvPr id="9" name="Freeform 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-15984" r="-15984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862457" y="7096611"/>
            <a:ext cx="3709754" cy="3190389"/>
            <a:chOff x="0" y="0"/>
            <a:chExt cx="6350000" cy="5461000"/>
          </a:xfrm>
        </p:grpSpPr>
        <p:sp>
          <p:nvSpPr>
            <p:cNvPr id="11" name="Freeform 11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4"/>
              <a:stretch>
                <a:fillRect l="-14953" r="-1495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753325" y="3460800"/>
            <a:ext cx="3709754" cy="3190389"/>
            <a:chOff x="0" y="0"/>
            <a:chExt cx="6350000" cy="5461000"/>
          </a:xfrm>
        </p:grpSpPr>
        <p:sp>
          <p:nvSpPr>
            <p:cNvPr id="13" name="Freeform 1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5"/>
              <a:stretch>
                <a:fillRect l="-14953" r="-14953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10800000">
            <a:off x="-444252" y="3548306"/>
            <a:ext cx="3709754" cy="3190389"/>
            <a:chOff x="0" y="0"/>
            <a:chExt cx="6350000" cy="5461000"/>
          </a:xfrm>
        </p:grpSpPr>
        <p:sp>
          <p:nvSpPr>
            <p:cNvPr id="15" name="Freeform 15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6"/>
              <a:stretch>
                <a:fillRect l="-7672" r="-767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-444252" y="0"/>
            <a:ext cx="3709754" cy="3190389"/>
            <a:chOff x="0" y="0"/>
            <a:chExt cx="6350000" cy="5461000"/>
          </a:xfrm>
        </p:grpSpPr>
        <p:sp>
          <p:nvSpPr>
            <p:cNvPr id="17" name="Freeform 1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7"/>
              <a:stretch>
                <a:fillRect l="-7736" r="-7736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2681054" y="3548306"/>
            <a:ext cx="3709754" cy="3190389"/>
            <a:chOff x="0" y="0"/>
            <a:chExt cx="6350000" cy="5461000"/>
          </a:xfrm>
        </p:grpSpPr>
        <p:sp>
          <p:nvSpPr>
            <p:cNvPr id="19" name="Freeform 1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8"/>
              <a:stretch>
                <a:fillRect l="-14933" r="-14933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10800000">
            <a:off x="-2681054" y="7096611"/>
            <a:ext cx="3709754" cy="3190389"/>
            <a:chOff x="0" y="0"/>
            <a:chExt cx="6350000" cy="5461000"/>
          </a:xfrm>
        </p:grpSpPr>
        <p:sp>
          <p:nvSpPr>
            <p:cNvPr id="21" name="Freeform 21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9"/>
              <a:stretch>
                <a:fillRect l="-14953" r="-14953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9143999" y="2085712"/>
            <a:ext cx="6524165" cy="458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Industrias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que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buscan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Proveedores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</a:t>
            </a:r>
            <a:r>
              <a:rPr lang="en-US" sz="3999" dirty="0" err="1">
                <a:solidFill>
                  <a:schemeClr val="accent2"/>
                </a:solidFill>
                <a:latin typeface="Arimo Bold"/>
              </a:rPr>
              <a:t>Certificados</a:t>
            </a:r>
            <a:r>
              <a:rPr lang="en-US" sz="3999" dirty="0">
                <a:solidFill>
                  <a:schemeClr val="accent2"/>
                </a:solidFill>
                <a:latin typeface="Arimo Bold"/>
              </a:rPr>
              <a:t> OEA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chemeClr val="accent2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chemeClr val="accent2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 dirty="0">
              <a:solidFill>
                <a:schemeClr val="accent2"/>
              </a:solidFill>
              <a:latin typeface="Arimo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144000" y="4796990"/>
            <a:ext cx="7697761" cy="447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Aeroespacial</a:t>
            </a:r>
            <a:endParaRPr lang="en-US" sz="2400" dirty="0">
              <a:solidFill>
                <a:srgbClr val="000000"/>
              </a:solidFill>
              <a:latin typeface="Clear Sans Thin"/>
            </a:endParaRP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Automotriz</a:t>
            </a:r>
            <a:endParaRPr lang="en-US" sz="2400" dirty="0">
              <a:solidFill>
                <a:srgbClr val="000000"/>
              </a:solidFill>
              <a:latin typeface="Clear Sans Thin"/>
            </a:endParaRP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Agencias</a:t>
            </a:r>
            <a:r>
              <a:rPr lang="en-US" sz="2400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Aduanales</a:t>
            </a:r>
            <a:endParaRPr lang="en-US" sz="2400" dirty="0">
              <a:solidFill>
                <a:srgbClr val="000000"/>
              </a:solidFill>
              <a:latin typeface="Clear Sans Thin"/>
            </a:endParaRP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lear Sans Thin"/>
              </a:rPr>
              <a:t>Freight Forwarders</a:t>
            </a: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lear Sans Thin"/>
              </a:rPr>
              <a:t>Custom Brokers</a:t>
            </a: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lear Sans Thin"/>
              </a:rPr>
              <a:t>Retail</a:t>
            </a: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Paquetería</a:t>
            </a:r>
            <a:endParaRPr lang="en-US" sz="2400" dirty="0">
              <a:solidFill>
                <a:srgbClr val="000000"/>
              </a:solidFill>
              <a:latin typeface="Clear Sans Thin"/>
            </a:endParaRPr>
          </a:p>
          <a:p>
            <a:pPr marL="495492" lvl="1" indent="-247746" algn="just">
              <a:lnSpc>
                <a:spcPts val="321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lear Sans Thin"/>
              </a:rPr>
              <a:t>Energética</a:t>
            </a:r>
            <a:endParaRPr lang="en-US" sz="2400" dirty="0">
              <a:solidFill>
                <a:srgbClr val="000000"/>
              </a:solidFill>
              <a:latin typeface="Clear Sans Thin"/>
            </a:endParaRPr>
          </a:p>
          <a:p>
            <a:pPr>
              <a:lnSpc>
                <a:spcPts val="3213"/>
              </a:lnSpc>
            </a:pPr>
            <a:endParaRPr lang="en-US" sz="2295" dirty="0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213"/>
              </a:lnSpc>
            </a:pPr>
            <a:endParaRPr lang="en-US" sz="2295" dirty="0">
              <a:solidFill>
                <a:srgbClr val="000000"/>
              </a:solidFill>
              <a:latin typeface="Clear Sans Thin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 dirty="0">
              <a:solidFill>
                <a:srgbClr val="000000"/>
              </a:solidFill>
              <a:latin typeface="Clear Sans Thin"/>
            </a:endParaRP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10800000">
            <a:off x="-2681054" y="0"/>
            <a:ext cx="3709754" cy="3190389"/>
            <a:chOff x="0" y="0"/>
            <a:chExt cx="6350000" cy="5461000"/>
          </a:xfrm>
        </p:grpSpPr>
        <p:sp>
          <p:nvSpPr>
            <p:cNvPr id="25" name="Freeform 25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9"/>
              <a:stretch>
                <a:fillRect l="-14953" r="-14953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753325" y="3460800"/>
            <a:ext cx="3709754" cy="3190389"/>
            <a:chOff x="0" y="0"/>
            <a:chExt cx="6350000" cy="5461000"/>
          </a:xfrm>
        </p:grpSpPr>
        <p:sp>
          <p:nvSpPr>
            <p:cNvPr id="27" name="Freeform 2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0770B3">
                <a:alpha val="4392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-444252" y="7096611"/>
            <a:ext cx="3709754" cy="3190389"/>
            <a:chOff x="0" y="0"/>
            <a:chExt cx="6350000" cy="5461000"/>
          </a:xfrm>
        </p:grpSpPr>
        <p:sp>
          <p:nvSpPr>
            <p:cNvPr id="29" name="Freeform 2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0770B3">
                <a:alpha val="43922"/>
              </a:srgbClr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3862457" y="7096611"/>
            <a:ext cx="3709754" cy="3190389"/>
            <a:chOff x="0" y="0"/>
            <a:chExt cx="6350000" cy="5461000"/>
          </a:xfrm>
        </p:grpSpPr>
        <p:sp>
          <p:nvSpPr>
            <p:cNvPr id="31" name="Freeform 31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0770B3">
                <a:alpha val="43922"/>
              </a:srgbClr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-2681054" y="3548306"/>
            <a:ext cx="3709754" cy="3190389"/>
            <a:chOff x="0" y="0"/>
            <a:chExt cx="6350000" cy="5461000"/>
          </a:xfrm>
        </p:grpSpPr>
        <p:sp>
          <p:nvSpPr>
            <p:cNvPr id="33" name="Freeform 3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0770B3">
                <a:alpha val="43922"/>
              </a:srgbClr>
            </a:solid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-10800000">
            <a:off x="1753325" y="7096611"/>
            <a:ext cx="3709754" cy="3190389"/>
            <a:chOff x="0" y="0"/>
            <a:chExt cx="6350000" cy="5461000"/>
          </a:xfrm>
        </p:grpSpPr>
        <p:sp>
          <p:nvSpPr>
            <p:cNvPr id="35" name="Freeform 35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FF1616">
                <a:alpha val="43922"/>
              </a:srgbClr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-10800000">
            <a:off x="-415677" y="3527475"/>
            <a:ext cx="3709754" cy="3190389"/>
            <a:chOff x="0" y="0"/>
            <a:chExt cx="6350000" cy="5461000"/>
          </a:xfrm>
        </p:grpSpPr>
        <p:sp>
          <p:nvSpPr>
            <p:cNvPr id="37" name="Freeform 3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FF1616">
                <a:alpha val="43922"/>
              </a:srgbClr>
            </a:solid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 rot="-10800000">
            <a:off x="-2299129" y="-566494"/>
            <a:ext cx="3709754" cy="3190389"/>
            <a:chOff x="0" y="0"/>
            <a:chExt cx="6350000" cy="5461000"/>
          </a:xfrm>
        </p:grpSpPr>
        <p:sp>
          <p:nvSpPr>
            <p:cNvPr id="39" name="Freeform 39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FF1616">
                <a:alpha val="43922"/>
              </a:srgbClr>
            </a:solid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-444252" y="0"/>
            <a:ext cx="3709754" cy="3190389"/>
            <a:chOff x="0" y="0"/>
            <a:chExt cx="6350000" cy="5461000"/>
          </a:xfrm>
        </p:grpSpPr>
        <p:sp>
          <p:nvSpPr>
            <p:cNvPr id="41" name="Freeform 41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solidFill>
              <a:srgbClr val="0770B3">
                <a:alpha val="43922"/>
              </a:srgbClr>
            </a:solid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 rot="-10800000">
            <a:off x="15880763" y="-1034155"/>
            <a:ext cx="4856380" cy="4205625"/>
            <a:chOff x="0" y="0"/>
            <a:chExt cx="6350000" cy="5499100"/>
          </a:xfrm>
          <a:solidFill>
            <a:srgbClr val="002060"/>
          </a:solidFill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 rot="6573714">
            <a:off x="15046663" y="-1916144"/>
            <a:ext cx="4425274" cy="3832288"/>
            <a:chOff x="0" y="0"/>
            <a:chExt cx="6350000" cy="5499100"/>
          </a:xfrm>
          <a:solidFill>
            <a:srgbClr val="C00000"/>
          </a:solidFill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6555" y="3606629"/>
            <a:ext cx="14234890" cy="49384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01235" y="1628803"/>
            <a:ext cx="6524165" cy="3869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1616"/>
                </a:solidFill>
                <a:latin typeface="Arimo Bold"/>
              </a:rPr>
              <a:t>Enfoques OEA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FF1616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3999">
              <a:solidFill>
                <a:srgbClr val="FF1616"/>
              </a:solidFill>
              <a:latin typeface="Arimo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3326212">
            <a:off x="734930" y="-1087538"/>
            <a:ext cx="2583249" cy="2237093"/>
            <a:chOff x="0" y="0"/>
            <a:chExt cx="6350000" cy="5499100"/>
          </a:xfrm>
          <a:solidFill>
            <a:srgbClr val="C0000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64715">
            <a:off x="-2034672" y="-1015136"/>
            <a:ext cx="4014591" cy="3476636"/>
            <a:chOff x="0" y="0"/>
            <a:chExt cx="6350000" cy="5499100"/>
          </a:xfrm>
          <a:solidFill>
            <a:srgbClr val="00206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550137" y="9251745"/>
            <a:ext cx="2583249" cy="2237093"/>
            <a:chOff x="0" y="0"/>
            <a:chExt cx="6350000" cy="5499100"/>
          </a:xfrm>
          <a:solidFill>
            <a:srgbClr val="C000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5490928">
            <a:off x="16469102" y="8025351"/>
            <a:ext cx="3661803" cy="3171121"/>
            <a:chOff x="0" y="0"/>
            <a:chExt cx="6350000" cy="5499100"/>
          </a:xfrm>
          <a:solidFill>
            <a:srgbClr val="00206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6999"/>
          </a:blip>
          <a:srcRect/>
          <a:stretch>
            <a:fillRect/>
          </a:stretch>
        </p:blipFill>
        <p:spPr>
          <a:xfrm>
            <a:off x="874127" y="1351545"/>
            <a:ext cx="15778379" cy="88753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8000"/>
          </a:blip>
          <a:srcRect/>
          <a:stretch>
            <a:fillRect/>
          </a:stretch>
        </p:blipFill>
        <p:spPr>
          <a:xfrm>
            <a:off x="1" y="0"/>
            <a:ext cx="20955000" cy="1020418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6698210">
            <a:off x="10260253" y="3439610"/>
            <a:ext cx="11682582" cy="10117116"/>
            <a:chOff x="0" y="0"/>
            <a:chExt cx="6350000" cy="5499100"/>
          </a:xfrm>
          <a:solidFill>
            <a:srgbClr val="00206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  <a:ln>
              <a:solidFill>
                <a:srgbClr val="00206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9680660">
            <a:off x="14135782" y="-1367657"/>
            <a:ext cx="6701728" cy="5803696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1616">
                <a:alpha val="61961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028700" y="964916"/>
            <a:ext cx="6524165" cy="4581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 err="1">
                <a:solidFill>
                  <a:srgbClr val="002060"/>
                </a:solidFill>
                <a:latin typeface="Arimo Bold"/>
              </a:rPr>
              <a:t>Perfiles</a:t>
            </a:r>
            <a:r>
              <a:rPr lang="en-US" sz="4400" dirty="0">
                <a:solidFill>
                  <a:srgbClr val="002060"/>
                </a:solidFill>
                <a:latin typeface="Arimo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mo Bold"/>
              </a:rPr>
              <a:t>Considerados</a:t>
            </a:r>
            <a:r>
              <a:rPr lang="en-US" sz="4400" dirty="0">
                <a:solidFill>
                  <a:srgbClr val="002060"/>
                </a:solidFill>
                <a:latin typeface="Arimo Bold"/>
              </a:rPr>
              <a:t> para OEA</a:t>
            </a:r>
          </a:p>
          <a:p>
            <a:pPr algn="ctr">
              <a:lnSpc>
                <a:spcPts val="5599"/>
              </a:lnSpc>
            </a:pPr>
            <a:endParaRPr lang="en-US" sz="4400" dirty="0">
              <a:solidFill>
                <a:srgbClr val="002060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4400" dirty="0">
              <a:solidFill>
                <a:srgbClr val="002060"/>
              </a:solidFill>
              <a:latin typeface="Arimo Bold"/>
            </a:endParaRPr>
          </a:p>
          <a:p>
            <a:pPr algn="ctr">
              <a:lnSpc>
                <a:spcPts val="5599"/>
              </a:lnSpc>
            </a:pPr>
            <a:endParaRPr lang="en-US" sz="4400" dirty="0">
              <a:solidFill>
                <a:srgbClr val="002060"/>
              </a:solidFill>
              <a:latin typeface="Arimo Bold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endParaRPr lang="en-US" sz="4400" dirty="0">
              <a:solidFill>
                <a:srgbClr val="002060"/>
              </a:solidFill>
              <a:latin typeface="Arimo Bold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9680660">
            <a:off x="14326282" y="-1177157"/>
            <a:ext cx="6701728" cy="5803696"/>
            <a:chOff x="0" y="0"/>
            <a:chExt cx="6350000" cy="5499100"/>
          </a:xfrm>
          <a:solidFill>
            <a:srgbClr val="C00000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1127600" y="3051162"/>
            <a:ext cx="6615765" cy="513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Importadora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/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exportadora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Controladora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Aeronave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SECIIT (Sistema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Electronico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inventarios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de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Importaciones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Temporales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)</a:t>
            </a: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Textil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Recinto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Ferial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Fiscalizado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>
              <a:lnSpc>
                <a:spcPts val="3359"/>
              </a:lnSpc>
            </a:pP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>
              <a:lnSpc>
                <a:spcPts val="5971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Clear Sans Thi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52865" y="3051162"/>
            <a:ext cx="7236895" cy="463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Tercerizacion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Logistica</a:t>
            </a: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Autitransportista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Terestre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Afente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Aduanal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Transportista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Ferroviario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Parque Industrial</a:t>
            </a: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Recinto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Fizcalizado</a:t>
            </a:r>
            <a:endParaRPr lang="en-US" sz="2800" b="1" dirty="0">
              <a:solidFill>
                <a:srgbClr val="000000"/>
              </a:solidFill>
              <a:latin typeface="Clear Sans Thin Bold"/>
            </a:endParaRPr>
          </a:p>
          <a:p>
            <a:pPr marL="604518" lvl="1" indent="-302259">
              <a:lnSpc>
                <a:spcPts val="391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Mensajeria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y </a:t>
            </a:r>
            <a:r>
              <a:rPr lang="en-US" sz="2800" b="1" dirty="0" err="1">
                <a:solidFill>
                  <a:srgbClr val="000000"/>
                </a:solidFill>
                <a:latin typeface="Clear Sans Thin Bold"/>
              </a:rPr>
              <a:t>Paqueteria</a:t>
            </a:r>
            <a:r>
              <a:rPr lang="en-US" sz="2800" b="1" dirty="0">
                <a:solidFill>
                  <a:srgbClr val="000000"/>
                </a:solidFill>
                <a:latin typeface="Clear Sans Thin Bold"/>
              </a:rPr>
              <a:t> </a:t>
            </a:r>
            <a:r>
              <a:rPr lang="en-US" sz="2800" b="1" dirty="0">
                <a:solidFill>
                  <a:srgbClr val="0288D1"/>
                </a:solidFill>
                <a:latin typeface="Clear Sans Thin Bold"/>
              </a:rPr>
              <a:t> </a:t>
            </a:r>
          </a:p>
          <a:p>
            <a:pPr>
              <a:lnSpc>
                <a:spcPts val="3359"/>
              </a:lnSpc>
            </a:pPr>
            <a:endParaRPr lang="en-US" sz="2800" b="1" dirty="0">
              <a:solidFill>
                <a:srgbClr val="0288D1"/>
              </a:solidFill>
              <a:latin typeface="Clear Sans Thin Bold"/>
            </a:endParaRPr>
          </a:p>
          <a:p>
            <a:pPr>
              <a:lnSpc>
                <a:spcPts val="5971"/>
              </a:lnSpc>
              <a:spcBef>
                <a:spcPct val="0"/>
              </a:spcBef>
            </a:pPr>
            <a:endParaRPr lang="en-US" sz="2800" b="1" dirty="0">
              <a:solidFill>
                <a:srgbClr val="0288D1"/>
              </a:solidFill>
              <a:latin typeface="Clear Sans Thin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169377"/>
            <a:ext cx="9372600" cy="8088923"/>
            <a:chOff x="0" y="0"/>
            <a:chExt cx="2314602" cy="1997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14603" cy="1997593"/>
            </a:xfrm>
            <a:custGeom>
              <a:avLst/>
              <a:gdLst/>
              <a:ahLst/>
              <a:cxnLst/>
              <a:rect l="l" t="t" r="r" b="b"/>
              <a:pathLst>
                <a:path w="2314603" h="1997593">
                  <a:moveTo>
                    <a:pt x="0" y="0"/>
                  </a:moveTo>
                  <a:lnTo>
                    <a:pt x="2314603" y="0"/>
                  </a:lnTo>
                  <a:lnTo>
                    <a:pt x="2314603" y="1997593"/>
                  </a:lnTo>
                  <a:lnTo>
                    <a:pt x="0" y="199759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12358" y="4826244"/>
            <a:ext cx="3347385" cy="1673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2488" y="4508988"/>
            <a:ext cx="634512" cy="6345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2488" y="5314196"/>
            <a:ext cx="634512" cy="634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52488" y="6142138"/>
            <a:ext cx="658669" cy="658669"/>
          </a:xfrm>
          <a:prstGeom prst="rect">
            <a:avLst/>
          </a:prstGeom>
        </p:spPr>
      </p:pic>
      <p:pic>
        <p:nvPicPr>
          <p:cNvPr id="9" name="Picture 9">
            <a:hlinkClick r:id="rId10" tooltip="https://www.facebook.com/ghadvisor36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07001" y="7707454"/>
            <a:ext cx="762837" cy="762837"/>
          </a:xfrm>
          <a:prstGeom prst="rect">
            <a:avLst/>
          </a:prstGeom>
        </p:spPr>
      </p:pic>
      <p:pic>
        <p:nvPicPr>
          <p:cNvPr id="10" name="Picture 10">
            <a:hlinkClick r:id="rId13" tooltip="https://www.instagram.com/ghadvisor360/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44902" y="7742498"/>
            <a:ext cx="762837" cy="762837"/>
          </a:xfrm>
          <a:prstGeom prst="rect">
            <a:avLst/>
          </a:prstGeom>
        </p:spPr>
      </p:pic>
      <p:pic>
        <p:nvPicPr>
          <p:cNvPr id="11" name="Picture 11">
            <a:hlinkClick r:id="rId16" tooltip="https://t.me/ghadvisor360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64689" y="7707454"/>
            <a:ext cx="801931" cy="762837"/>
          </a:xfrm>
          <a:prstGeom prst="rect">
            <a:avLst/>
          </a:prstGeom>
        </p:spPr>
      </p:pic>
      <p:pic>
        <p:nvPicPr>
          <p:cNvPr id="12" name="Picture 12">
            <a:hlinkClick r:id="rId19" tooltip="https://wa.me/message/FIVX5U43X7M4H1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12086" y="7294639"/>
            <a:ext cx="1652335" cy="1658554"/>
          </a:xfrm>
          <a:prstGeom prst="rect">
            <a:avLst/>
          </a:prstGeom>
        </p:spPr>
      </p:pic>
      <p:pic>
        <p:nvPicPr>
          <p:cNvPr id="13" name="Picture 13">
            <a:hlinkClick r:id="rId22" tooltip="https://www.linkedin.com/company/gh-advisor-360%C2%B0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688870" y="7676647"/>
            <a:ext cx="871157" cy="82868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51855" y="4594713"/>
            <a:ext cx="5996849" cy="80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+52 5573223551  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>
              <a:solidFill>
                <a:srgbClr val="000000"/>
              </a:solidFill>
              <a:latin typeface="Articul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87632" y="1498205"/>
            <a:ext cx="5996849" cy="284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Solicita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asesoría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gratuita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30 min para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identificar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las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necesidades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y/o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características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Seguridad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en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la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cadena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suministro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que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podemos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abordar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para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darte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una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solución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de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impacto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a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tu</a:t>
            </a:r>
            <a:r>
              <a:rPr lang="en-US" sz="2295" dirty="0">
                <a:solidFill>
                  <a:srgbClr val="000000"/>
                </a:solidFill>
                <a:latin typeface="Clear Sans Thin"/>
              </a:rPr>
              <a:t> </a:t>
            </a:r>
            <a:r>
              <a:rPr lang="en-US" sz="2295" dirty="0" err="1">
                <a:solidFill>
                  <a:srgbClr val="000000"/>
                </a:solidFill>
                <a:latin typeface="Clear Sans Thin"/>
              </a:rPr>
              <a:t>organización</a:t>
            </a:r>
            <a:r>
              <a:rPr lang="en-US" sz="2295" dirty="0">
                <a:solidFill>
                  <a:srgbClr val="000000"/>
                </a:solidFill>
                <a:latin typeface="Clear Sans Thin Bold"/>
              </a:rPr>
              <a:t>.</a:t>
            </a:r>
          </a:p>
          <a:p>
            <a:pPr algn="just">
              <a:lnSpc>
                <a:spcPts val="3213"/>
              </a:lnSpc>
              <a:spcBef>
                <a:spcPct val="0"/>
              </a:spcBef>
            </a:pPr>
            <a:endParaRPr lang="en-US" sz="2295" dirty="0">
              <a:solidFill>
                <a:srgbClr val="000000"/>
              </a:solidFill>
              <a:latin typeface="Clear Sans Thin Bold"/>
            </a:endParaRPr>
          </a:p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dirty="0" err="1">
                <a:solidFill>
                  <a:srgbClr val="FF1616"/>
                </a:solidFill>
                <a:latin typeface="Clear Sans Thin Bold"/>
              </a:rPr>
              <a:t>Contacto</a:t>
            </a:r>
            <a:r>
              <a:rPr lang="en-US" sz="2295" dirty="0">
                <a:solidFill>
                  <a:srgbClr val="FF1616"/>
                </a:solidFill>
                <a:latin typeface="Clear Sans Thin Bold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51855" y="5402873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000000"/>
                </a:solidFill>
                <a:latin typeface="Articulat"/>
              </a:rPr>
              <a:t> </a:t>
            </a:r>
            <a:r>
              <a:rPr lang="en-US" sz="2295" u="sng">
                <a:solidFill>
                  <a:srgbClr val="000000"/>
                </a:solidFill>
                <a:latin typeface="Articulat"/>
              </a:rPr>
              <a:t>sales@ghadvisor360.com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51855" y="6197197"/>
            <a:ext cx="5996849" cy="39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 u="sng">
                <a:solidFill>
                  <a:srgbClr val="000000"/>
                </a:solidFill>
                <a:latin typeface="Articulat"/>
              </a:rPr>
              <a:t> www.ghadvisor360.com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265</Words>
  <Application>Microsoft Office PowerPoint</Application>
  <PresentationFormat>Personalizado</PresentationFormat>
  <Paragraphs>51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8" baseType="lpstr">
      <vt:lpstr>Arimo Bold</vt:lpstr>
      <vt:lpstr>Articulat</vt:lpstr>
      <vt:lpstr>Arial</vt:lpstr>
      <vt:lpstr>Calibri</vt:lpstr>
      <vt:lpstr>Cardo</vt:lpstr>
      <vt:lpstr>Bebas Neue Bold</vt:lpstr>
      <vt:lpstr>Clear Sans Thin Bold</vt:lpstr>
      <vt:lpstr>Clear Sans Thin</vt:lpstr>
      <vt:lpstr>Cardo Bold</vt:lpstr>
      <vt:lpstr>Yanonne Kaffeesatz Regular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#6E1212</dc:title>
  <dc:creator>Nancy Alvarez</dc:creator>
  <cp:lastModifiedBy>Nancy Alvarez</cp:lastModifiedBy>
  <cp:revision>2</cp:revision>
  <dcterms:created xsi:type="dcterms:W3CDTF">2006-08-16T00:00:00Z</dcterms:created>
  <dcterms:modified xsi:type="dcterms:W3CDTF">2023-06-22T17:44:21Z</dcterms:modified>
  <dc:identifier>DAEs8f-xmZM</dc:identifier>
</cp:coreProperties>
</file>